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6" r:id="rId2"/>
    <p:sldId id="358" r:id="rId3"/>
    <p:sldId id="364" r:id="rId4"/>
    <p:sldId id="365" r:id="rId5"/>
    <p:sldId id="366" r:id="rId6"/>
    <p:sldId id="367" r:id="rId7"/>
    <p:sldId id="357" r:id="rId8"/>
    <p:sldId id="331" r:id="rId9"/>
    <p:sldId id="372" r:id="rId10"/>
    <p:sldId id="375" r:id="rId11"/>
    <p:sldId id="368" r:id="rId12"/>
    <p:sldId id="374" r:id="rId13"/>
    <p:sldId id="369" r:id="rId14"/>
    <p:sldId id="370" r:id="rId15"/>
    <p:sldId id="371" r:id="rId16"/>
    <p:sldId id="356" r:id="rId17"/>
    <p:sldId id="373" r:id="rId18"/>
    <p:sldId id="362" r:id="rId19"/>
    <p:sldId id="322" r:id="rId20"/>
    <p:sldId id="361" r:id="rId21"/>
    <p:sldId id="36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7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3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1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0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0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371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5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3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Required Information </a:t>
            </a:r>
            <a:endParaRPr lang="en-US" sz="6000" dirty="0"/>
          </a:p>
        </p:txBody>
      </p:sp>
      <p:pic>
        <p:nvPicPr>
          <p:cNvPr id="17410" name="Picture 2" descr="http://futurama-madhouse.net/fanart/mercapto/amy_leela_smug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5"/>
          <a:stretch/>
        </p:blipFill>
        <p:spPr bwMode="auto">
          <a:xfrm>
            <a:off x="7358743" y="228182"/>
            <a:ext cx="3918857" cy="66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4422" t="41513" r="23786" b="52452"/>
          <a:stretch/>
        </p:blipFill>
        <p:spPr>
          <a:xfrm>
            <a:off x="1233713" y="2728686"/>
            <a:ext cx="4136572" cy="1272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53803"/>
            <a:ext cx="68584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Variables can be set to any value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400" b="1" dirty="0" smtClean="0"/>
              <a:t>AND </a:t>
            </a:r>
          </a:p>
          <a:p>
            <a:pPr algn="ctr"/>
            <a:r>
              <a:rPr lang="en-US" sz="4400" dirty="0" smtClean="0"/>
              <a:t>Can be Assigned the Result of a Mathematical Operation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63514" t="40909" r="14354" b="51547"/>
          <a:stretch/>
        </p:blipFill>
        <p:spPr>
          <a:xfrm>
            <a:off x="0" y="5550239"/>
            <a:ext cx="6381866" cy="13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.tqn.com/y/animatedtv/1/L/W/p/futHerm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6886" y="0"/>
            <a:ext cx="52351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Break Into Parts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12343" y="1361183"/>
            <a:ext cx="7882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Move Forwards in Increments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Move Forwards and Count Increments Until Wall Encountered.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Back Up to Original Position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744" t="20240" r="33945" b="59392"/>
          <a:stretch/>
        </p:blipFill>
        <p:spPr>
          <a:xfrm>
            <a:off x="-1" y="0"/>
            <a:ext cx="11447969" cy="6013525"/>
          </a:xfrm>
          <a:prstGeom prst="rect">
            <a:avLst/>
          </a:prstGeom>
        </p:spPr>
      </p:pic>
      <p:pic>
        <p:nvPicPr>
          <p:cNvPr id="16386" name="Picture 2" descr="http://www.surfnlearn.com/nibbler/nibbl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719942"/>
            <a:ext cx="5138057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7683" y="2121842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“part1”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9740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212" t="14477" r="33918" b="45578"/>
          <a:stretch/>
        </p:blipFill>
        <p:spPr>
          <a:xfrm>
            <a:off x="-1" y="0"/>
            <a:ext cx="6817489" cy="6858806"/>
          </a:xfrm>
          <a:prstGeom prst="rect">
            <a:avLst/>
          </a:prstGeom>
        </p:spPr>
      </p:pic>
      <p:pic>
        <p:nvPicPr>
          <p:cNvPr id="12290" name="Picture 2" descr="http://upload.wikimedia.org/wikipedia/en/thumb/2/28/Philip_Fry.png/175px-Philip_F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1176" y="-1"/>
            <a:ext cx="3790972" cy="68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4597" y="1875099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“part2”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5155267" y="4912163"/>
            <a:ext cx="3085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Show How </a:t>
            </a:r>
          </a:p>
          <a:p>
            <a:r>
              <a:rPr lang="en-US" sz="4800" dirty="0" smtClean="0"/>
              <a:t>Many Steps</a:t>
            </a:r>
            <a:endParaRPr lang="en-US" sz="4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28932" y="5185458"/>
            <a:ext cx="798653" cy="694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3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5760" t="17374" r="50816" b="58788"/>
          <a:stretch/>
        </p:blipFill>
        <p:spPr>
          <a:xfrm>
            <a:off x="227084" y="73039"/>
            <a:ext cx="6098575" cy="65106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76893" y="3860800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“part3”</a:t>
            </a:r>
            <a:endParaRPr lang="en-US" sz="6000" dirty="0"/>
          </a:p>
        </p:txBody>
      </p:sp>
      <p:pic>
        <p:nvPicPr>
          <p:cNvPr id="13314" name="Picture 2" descr="http://bestuff.com/images/images_of_stuff/210x600/the-robot-devil-57637.jpg?11780465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78" y="0"/>
            <a:ext cx="4089722" cy="68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7369" y="720424"/>
            <a:ext cx="269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Test Value</a:t>
            </a:r>
            <a:endParaRPr lang="en-US" sz="4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007429" y="904036"/>
            <a:ext cx="841828" cy="2318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8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492" t="15261" r="43016" b="27709"/>
          <a:stretch/>
        </p:blipFill>
        <p:spPr>
          <a:xfrm>
            <a:off x="-1" y="0"/>
            <a:ext cx="4615543" cy="6736198"/>
          </a:xfrm>
          <a:prstGeom prst="rect">
            <a:avLst/>
          </a:prstGeom>
        </p:spPr>
      </p:pic>
      <p:pic>
        <p:nvPicPr>
          <p:cNvPr id="14338" name="Picture 2" descr="http://monkeyblogmonkeydo.files.wordpress.com/2011/07/leela_futuram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9"/>
          <a:stretch/>
        </p:blipFill>
        <p:spPr bwMode="auto">
          <a:xfrm flipH="1">
            <a:off x="4476754" y="196190"/>
            <a:ext cx="6285053" cy="66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201435" y="6231931"/>
            <a:ext cx="990566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97338" y="3651974"/>
            <a:ext cx="3567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“together”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270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2.giphy.com/media/5zkLai9w9GJnW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Class Challenge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9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15848" y="94342"/>
            <a:ext cx="6336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Move Forwards Until Construction Paper Encountered.  Turn Right 90 degrees.  Go forwards for 50 cm.  </a:t>
            </a:r>
            <a:endParaRPr lang="en-US" sz="4800" dirty="0"/>
          </a:p>
        </p:txBody>
      </p:sp>
      <p:pic>
        <p:nvPicPr>
          <p:cNvPr id="15362" name="Picture 2" descr="http://www.futurama-madhouse.net/fanart/kylem/elzar2_091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28914"/>
            <a:ext cx="5929085" cy="59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runtheinternet.com/lulzdump/images/gifs/cartoon-zebra-entrance-lion-hiding-corner-1370538599h.gif?id=30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6088559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Did anybody fall into a trap?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dia.giphy.com/media/SU2l3wcrKSRi0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Grade 8 Systems  </a:t>
            </a:r>
          </a:p>
          <a:p>
            <a:r>
              <a:rPr lang="en-US" sz="4400" dirty="0" smtClean="0"/>
              <a:t>Class 7</a:t>
            </a:r>
          </a:p>
          <a:p>
            <a:r>
              <a:rPr lang="en-US" sz="4400" dirty="0" smtClean="0"/>
              <a:t>Putting it All Together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0.giphy.com/media/ztWHpHzojfzDa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734342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7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.imgur.com/2Isi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0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734342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5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24.media.tumblr.com/tumblr_mb7vwlkm1a1rhb8um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7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6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.mwp4.me/media/wallpapers_1080x1920/cartoons/1/2/philip-j-fry-futurama-cartoon-mobile-wallpaper-1080x1920-11803-26011986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73" y="1"/>
            <a:ext cx="3857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345629" y="1089898"/>
            <a:ext cx="855232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 Needed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the Program as the Sum of the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://thepaperwall.com/wallpapers/cartoon_comic/big/big_bdbf16ed8c18c7ac9898147e7b77441e10b1a88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"/>
          <a:stretch/>
        </p:blipFill>
        <p:spPr bwMode="auto">
          <a:xfrm>
            <a:off x="0" y="-43031"/>
            <a:ext cx="12192000" cy="69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fandomania.com/wp-content/uploads/2010/07/502-0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24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5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Steps to find a problem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8" y="1872020"/>
            <a:ext cx="1132004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pic>
        <p:nvPicPr>
          <p:cNvPr id="10242" name="Picture 2" descr="https://s-media-cache-ak0.pinimg.com/originals/70/b8/84/70b884aa0f14db5f2224005982e17f5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.giphy.com/media/MVY3SrgUqciRy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5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Example Program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allpaperswa.com/thumbnails/detail/20120523/futurama%20cartoons%20fail%20twitter%20comedy%20animation%20tv%20series%201280x800%20wallpaper_wallpaperswa.com_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5"/>
          <a:stretch/>
        </p:blipFill>
        <p:spPr bwMode="auto">
          <a:xfrm>
            <a:off x="0" y="-139850"/>
            <a:ext cx="12192000" cy="699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398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Requirements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12343" y="1361183"/>
            <a:ext cx="7882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Move Forwards Until Wall Encountered.  Then Back Up to Original Position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610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/>
              <a:t>Required Information 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845934" y="2003746"/>
            <a:ext cx="5462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Sensor Values are between 0 and 100</a:t>
            </a:r>
            <a:endParaRPr lang="en-US" sz="4400" dirty="0"/>
          </a:p>
        </p:txBody>
      </p:sp>
      <p:pic>
        <p:nvPicPr>
          <p:cNvPr id="7170" name="Picture 2" descr="http://vignette4.wikia.nocookie.net/en.futurama/images/1/10/Scruffy.png/revision/latest?cb=20150218013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42594"/>
            <a:ext cx="5101351" cy="68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ycyberwall.co.za/sites/all/modules/activities/maths/grade_4/numbers/maths_g4_numberline0to100/images/NumberLinesActivity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0296"/>
            <a:ext cx="53244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1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1366</Words>
  <Application>Microsoft Macintosh PowerPoint</Application>
  <PresentationFormat>Custom</PresentationFormat>
  <Paragraphs>116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243</cp:revision>
  <dcterms:created xsi:type="dcterms:W3CDTF">2014-10-29T21:44:21Z</dcterms:created>
  <dcterms:modified xsi:type="dcterms:W3CDTF">2015-06-09T16:15:21Z</dcterms:modified>
</cp:coreProperties>
</file>